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C2FA"/>
    <a:srgbClr val="FD33EF"/>
    <a:srgbClr val="FB35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4" y="-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86E39-A6F0-42E5-9369-A6A786995B19}" type="datetimeFigureOut">
              <a:rPr lang="fr-FR" smtClean="0"/>
              <a:t>10/02/2022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568A5-2A29-46FC-AA3C-D0F9E9D716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9285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86E39-A6F0-42E5-9369-A6A786995B19}" type="datetimeFigureOut">
              <a:rPr lang="fr-FR" smtClean="0"/>
              <a:t>10/02/2022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568A5-2A29-46FC-AA3C-D0F9E9D716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0403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86E39-A6F0-42E5-9369-A6A786995B19}" type="datetimeFigureOut">
              <a:rPr lang="fr-FR" smtClean="0"/>
              <a:t>10/02/2022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568A5-2A29-46FC-AA3C-D0F9E9D716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2150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86E39-A6F0-42E5-9369-A6A786995B19}" type="datetimeFigureOut">
              <a:rPr lang="fr-FR" smtClean="0"/>
              <a:t>10/02/2022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568A5-2A29-46FC-AA3C-D0F9E9D716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0799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86E39-A6F0-42E5-9369-A6A786995B19}" type="datetimeFigureOut">
              <a:rPr lang="fr-FR" smtClean="0"/>
              <a:t>10/02/2022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568A5-2A29-46FC-AA3C-D0F9E9D716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7934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86E39-A6F0-42E5-9369-A6A786995B19}" type="datetimeFigureOut">
              <a:rPr lang="fr-FR" smtClean="0"/>
              <a:t>10/02/2022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568A5-2A29-46FC-AA3C-D0F9E9D716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4960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86E39-A6F0-42E5-9369-A6A786995B19}" type="datetimeFigureOut">
              <a:rPr lang="fr-FR" smtClean="0"/>
              <a:t>10/02/2022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568A5-2A29-46FC-AA3C-D0F9E9D716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563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86E39-A6F0-42E5-9369-A6A786995B19}" type="datetimeFigureOut">
              <a:rPr lang="fr-FR" smtClean="0"/>
              <a:t>10/02/2022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568A5-2A29-46FC-AA3C-D0F9E9D716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8754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86E39-A6F0-42E5-9369-A6A786995B19}" type="datetimeFigureOut">
              <a:rPr lang="fr-FR" smtClean="0"/>
              <a:t>10/02/2022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568A5-2A29-46FC-AA3C-D0F9E9D716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7515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86E39-A6F0-42E5-9369-A6A786995B19}" type="datetimeFigureOut">
              <a:rPr lang="fr-FR" smtClean="0"/>
              <a:t>10/02/2022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568A5-2A29-46FC-AA3C-D0F9E9D716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9980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86E39-A6F0-42E5-9369-A6A786995B19}" type="datetimeFigureOut">
              <a:rPr lang="fr-FR" smtClean="0"/>
              <a:t>10/02/2022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568A5-2A29-46FC-AA3C-D0F9E9D716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0285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486E39-A6F0-42E5-9369-A6A786995B19}" type="datetimeFigureOut">
              <a:rPr lang="fr-FR" smtClean="0"/>
              <a:t>10/02/2022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1568A5-2A29-46FC-AA3C-D0F9E9D716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8811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entinellesetreferents-mcweyer@ac-clermont.fr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5" y="1"/>
            <a:ext cx="12202887" cy="680191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149530" y="1122363"/>
            <a:ext cx="716378" cy="784814"/>
          </a:xfrm>
        </p:spPr>
        <p:txBody>
          <a:bodyPr>
            <a:normAutofit/>
          </a:bodyPr>
          <a:lstStyle/>
          <a:p>
            <a:endParaRPr lang="fr-FR" sz="12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83234" y="3721192"/>
            <a:ext cx="232071" cy="1655762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4" name="Ellipse 3"/>
          <p:cNvSpPr/>
          <p:nvPr/>
        </p:nvSpPr>
        <p:spPr>
          <a:xfrm>
            <a:off x="-10888" y="147917"/>
            <a:ext cx="3816405" cy="66208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Qu’est ce que c’est « sentinelles et </a:t>
            </a:r>
            <a:r>
              <a:rPr lang="fr-F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référents » </a:t>
            </a:r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?</a:t>
            </a:r>
            <a:b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fr-FR" dirty="0"/>
              <a:t>C’est </a:t>
            </a:r>
            <a:r>
              <a:rPr lang="fr-FR" dirty="0" smtClean="0"/>
              <a:t>une communauté de </a:t>
            </a:r>
            <a:r>
              <a:rPr lang="fr-FR" dirty="0"/>
              <a:t>5 adultes et 10 élèves qui ont bénéficié d’une formation portant sur les phénomènes de bouc-émissaire, de harcèlement et leurs conséquences (mal-être, isolement, comportement agressif, risque suicidaire</a:t>
            </a:r>
            <a:r>
              <a:rPr lang="fr-FR" dirty="0" smtClean="0"/>
              <a:t>….)</a:t>
            </a:r>
          </a:p>
          <a:p>
            <a:pPr algn="ctr"/>
            <a:r>
              <a:rPr lang="fr-FR" dirty="0" smtClean="0"/>
              <a:t>Ce groupe se réunit régulièrement pour travailler ensemble à accompagner au mieux  les situations individuelles et décider d’actions collectives.</a:t>
            </a:r>
            <a:endParaRPr lang="fr-FR" dirty="0"/>
          </a:p>
        </p:txBody>
      </p:sp>
      <p:sp>
        <p:nvSpPr>
          <p:cNvPr id="5" name="Ellipse 4"/>
          <p:cNvSpPr/>
          <p:nvPr/>
        </p:nvSpPr>
        <p:spPr>
          <a:xfrm>
            <a:off x="7221071" y="2595282"/>
            <a:ext cx="4919493" cy="23275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Où sont ils ?</a:t>
            </a:r>
          </a:p>
          <a:p>
            <a:pPr algn="ctr"/>
            <a:r>
              <a:rPr lang="fr-FR" dirty="0" smtClean="0"/>
              <a:t>Ils sont présents dans la cour, les espaces de vie du collège et tiennent des permanences à l’accueil du collège.</a:t>
            </a:r>
          </a:p>
          <a:p>
            <a:pPr algn="ctr"/>
            <a:r>
              <a:rPr lang="fr-FR" dirty="0" smtClean="0"/>
              <a:t>Un planning des permanences est affiché à l’accueil et sera présent sur l’ENT.</a:t>
            </a:r>
            <a:endParaRPr lang="fr-FR" dirty="0"/>
          </a:p>
        </p:txBody>
      </p:sp>
      <p:sp>
        <p:nvSpPr>
          <p:cNvPr id="6" name="Ellipse 5"/>
          <p:cNvSpPr/>
          <p:nvPr/>
        </p:nvSpPr>
        <p:spPr>
          <a:xfrm>
            <a:off x="3543624" y="107575"/>
            <a:ext cx="3475297" cy="25952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Qu’est ce qu’ils font  ?</a:t>
            </a:r>
          </a:p>
          <a:p>
            <a:pPr algn="ctr"/>
            <a:r>
              <a:rPr lang="fr-FR" dirty="0" smtClean="0"/>
              <a:t>Ils peuvent repérer des </a:t>
            </a:r>
            <a:r>
              <a:rPr lang="fr-FR" smtClean="0"/>
              <a:t>situations de souffrance </a:t>
            </a:r>
            <a:r>
              <a:rPr lang="fr-FR" dirty="0" smtClean="0"/>
              <a:t>qui passent parfois inaperçues. Ils reçoivent  les élèves ou les adultes qui le souhaitent.</a:t>
            </a:r>
            <a:endParaRPr lang="fr-FR" dirty="0"/>
          </a:p>
        </p:txBody>
      </p:sp>
      <p:sp>
        <p:nvSpPr>
          <p:cNvPr id="7" name="Ellipse 6"/>
          <p:cNvSpPr/>
          <p:nvPr/>
        </p:nvSpPr>
        <p:spPr>
          <a:xfrm>
            <a:off x="7018921" y="147917"/>
            <a:ext cx="5045526" cy="25549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Pourquoi ?</a:t>
            </a:r>
          </a:p>
          <a:p>
            <a:pPr marL="285750" indent="-285750" algn="ctr">
              <a:buFont typeface="Wingdings" panose="05000000000000000000" pitchFamily="2" charset="2"/>
              <a:buChar char="t"/>
            </a:pPr>
            <a:r>
              <a:rPr lang="fr-FR" dirty="0" smtClean="0"/>
              <a:t>Aller vers l’élève isolé, discriminé voire harcelé </a:t>
            </a:r>
          </a:p>
          <a:p>
            <a:pPr marL="285750" indent="-285750" algn="ctr">
              <a:buFont typeface="Wingdings" panose="05000000000000000000" pitchFamily="2" charset="2"/>
              <a:buChar char="t"/>
            </a:pPr>
            <a:r>
              <a:rPr lang="fr-FR" dirty="0" smtClean="0"/>
              <a:t>Ne pas le laisser seul, le « tirer de là », l’accompagner vers des personnes ressources…</a:t>
            </a:r>
          </a:p>
          <a:p>
            <a:pPr algn="ctr"/>
            <a:r>
              <a:rPr lang="fr-FR" dirty="0" smtClean="0">
                <a:sym typeface="Wingdings" panose="05000000000000000000" pitchFamily="2" charset="2"/>
              </a:rPr>
              <a:t> </a:t>
            </a:r>
            <a:r>
              <a:rPr lang="fr-FR" dirty="0" smtClean="0"/>
              <a:t>Intervenir auprès des témoins passifs qui laissent faire……</a:t>
            </a:r>
          </a:p>
          <a:p>
            <a:pPr algn="ctr"/>
            <a:endParaRPr lang="fr-FR" dirty="0"/>
          </a:p>
        </p:txBody>
      </p:sp>
      <p:sp>
        <p:nvSpPr>
          <p:cNvPr id="8" name="Ellipse 7"/>
          <p:cNvSpPr/>
          <p:nvPr/>
        </p:nvSpPr>
        <p:spPr>
          <a:xfrm>
            <a:off x="8095129" y="4922829"/>
            <a:ext cx="4045435" cy="18459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Qu’est ce qu’ils ne font pas ?</a:t>
            </a:r>
          </a:p>
          <a:p>
            <a:pPr algn="ctr"/>
            <a:r>
              <a:rPr lang="fr-FR" dirty="0" smtClean="0"/>
              <a:t>Ils n’interviennent pas auprès des auteurs , ce sont les référents qui joueront leur rôle auprès d’eux.</a:t>
            </a:r>
            <a:endParaRPr lang="fr-FR" dirty="0"/>
          </a:p>
        </p:txBody>
      </p:sp>
      <p:sp>
        <p:nvSpPr>
          <p:cNvPr id="14" name="Parchemin horizontal 13"/>
          <p:cNvSpPr/>
          <p:nvPr/>
        </p:nvSpPr>
        <p:spPr>
          <a:xfrm>
            <a:off x="3678803" y="5081169"/>
            <a:ext cx="4322197" cy="156240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/>
          </a:p>
          <a:p>
            <a:pPr algn="ctr"/>
            <a:r>
              <a:rPr lang="fr-FR" dirty="0" smtClean="0"/>
              <a:t>On peut aussi leur écrire : un casier, une boite aux lettres  et une adresse mail : </a:t>
            </a:r>
            <a:r>
              <a:rPr lang="fr-FR" dirty="0" smtClean="0">
                <a:hlinkClick r:id="rId3"/>
              </a:rPr>
              <a:t>sentinellesetreferents-mcweyer@ac-clermont.fr</a:t>
            </a:r>
            <a:endParaRPr lang="fr-FR" dirty="0" smtClean="0"/>
          </a:p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0719148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135</Words>
  <Application>Microsoft Office PowerPoint</Application>
  <PresentationFormat>Grand écran</PresentationFormat>
  <Paragraphs>15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Thème Office</vt:lpstr>
      <vt:lpstr>Présentation PowerPoint</vt:lpstr>
    </vt:vector>
  </TitlesOfParts>
  <Company>Rectorat de Clermont-Fd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Windows</dc:creator>
  <cp:lastModifiedBy>Jennifer VIEIRA</cp:lastModifiedBy>
  <cp:revision>8</cp:revision>
  <dcterms:created xsi:type="dcterms:W3CDTF">2021-11-19T09:27:09Z</dcterms:created>
  <dcterms:modified xsi:type="dcterms:W3CDTF">2022-02-10T15:43:04Z</dcterms:modified>
</cp:coreProperties>
</file>